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8750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645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243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7053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67288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2551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2928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93695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602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2455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5037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348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34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1332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9458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6332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1808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5552E66-4E2B-403E-8CD5-15CBEBFA0FE4}" type="datetimeFigureOut">
              <a:rPr lang="ru-RU" smtClean="0"/>
              <a:t>12.01.2022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D32A615-F75A-4048-9E34-286F8C500D0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83185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>
                <a:effectLst/>
              </a:rPr>
              <a:t>Игра – </a:t>
            </a:r>
            <a:r>
              <a:rPr lang="ru-RU" b="1" dirty="0" err="1">
                <a:effectLst/>
              </a:rPr>
              <a:t>Платформер</a:t>
            </a:r>
            <a:r>
              <a:rPr lang="ru-RU" b="1" dirty="0">
                <a:effectLst/>
              </a:rPr>
              <a:t> под названием «</a:t>
            </a:r>
            <a:r>
              <a:rPr lang="en-US" b="1">
                <a:effectLst/>
              </a:rPr>
              <a:t>Epic Adventure</a:t>
            </a:r>
            <a:r>
              <a:rPr lang="ru-RU" b="1">
                <a:effectLst/>
              </a:rPr>
              <a:t>»</a:t>
            </a:r>
            <a:endParaRPr lang="ru-RU">
              <a:effectLst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b="1" dirty="0">
                <a:effectLst/>
              </a:rPr>
              <a:t>Авторы: </a:t>
            </a:r>
            <a:endParaRPr lang="ru-RU" dirty="0">
              <a:effectLst/>
            </a:endParaRPr>
          </a:p>
          <a:p>
            <a:r>
              <a:rPr lang="ru-RU" dirty="0" err="1">
                <a:effectLst/>
              </a:rPr>
              <a:t>Чичин</a:t>
            </a:r>
            <a:r>
              <a:rPr lang="ru-RU" dirty="0">
                <a:effectLst/>
              </a:rPr>
              <a:t> Вениамин Евгеньевич</a:t>
            </a:r>
          </a:p>
          <a:p>
            <a:r>
              <a:rPr lang="ru-RU" dirty="0">
                <a:effectLst/>
              </a:rPr>
              <a:t>Некрасов Тарас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9277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471055"/>
            <a:ext cx="10515600" cy="5705908"/>
          </a:xfrm>
        </p:spPr>
        <p:txBody>
          <a:bodyPr/>
          <a:lstStyle/>
          <a:p>
            <a:pPr marL="0" indent="0">
              <a:buNone/>
            </a:pPr>
            <a:r>
              <a:rPr lang="ru-RU" b="1" dirty="0"/>
              <a:t>Идея: </a:t>
            </a:r>
            <a:endParaRPr lang="ru-RU" dirty="0"/>
          </a:p>
          <a:p>
            <a:pPr marL="0" indent="0">
              <a:buNone/>
            </a:pPr>
            <a:r>
              <a:rPr lang="en-US" dirty="0">
                <a:effectLst/>
              </a:rPr>
              <a:t>C</a:t>
            </a:r>
            <a:r>
              <a:rPr lang="ru-RU" dirty="0" err="1">
                <a:effectLst/>
              </a:rPr>
              <a:t>оздать</a:t>
            </a:r>
            <a:r>
              <a:rPr lang="ru-RU" dirty="0">
                <a:effectLst/>
              </a:rPr>
              <a:t> игру, которая позволит пользователю перемещаться между уровнями с помощью  стрелок на клавиатуре, а также с возможностью уничтожения врагов и подсчётом времени прохождения</a:t>
            </a:r>
            <a:r>
              <a:rPr lang="ru-RU" dirty="0" smtClean="0">
                <a:effectLst/>
              </a:rPr>
              <a:t>.</a:t>
            </a:r>
            <a:endParaRPr lang="ru-RU" dirty="0"/>
          </a:p>
          <a:p>
            <a:pPr marL="0" indent="0">
              <a:buNone/>
            </a:pPr>
            <a:r>
              <a:rPr lang="ru-RU" b="1" dirty="0" smtClean="0"/>
              <a:t>Задачи</a:t>
            </a:r>
            <a:r>
              <a:rPr lang="en-US" b="1" dirty="0" smtClean="0"/>
              <a:t>:</a:t>
            </a:r>
          </a:p>
          <a:p>
            <a:r>
              <a:rPr lang="ru-RU" dirty="0" smtClean="0"/>
              <a:t>Дать пользователю возможность </a:t>
            </a:r>
            <a:r>
              <a:rPr lang="ru-RU" dirty="0" smtClean="0"/>
              <a:t>перемещать персонажа с помощью клавиш</a:t>
            </a:r>
            <a:endParaRPr lang="ru-RU" dirty="0" smtClean="0"/>
          </a:p>
          <a:p>
            <a:r>
              <a:rPr lang="ru-RU" dirty="0" smtClean="0"/>
              <a:t>Реализовать </a:t>
            </a:r>
            <a:r>
              <a:rPr lang="ru-RU" dirty="0" smtClean="0"/>
              <a:t>врагов</a:t>
            </a:r>
            <a:r>
              <a:rPr lang="en-US" smtClean="0"/>
              <a:t>, </a:t>
            </a:r>
            <a:r>
              <a:rPr lang="ru-RU" smtClean="0"/>
              <a:t>которые могут убить пользователя</a:t>
            </a:r>
            <a:endParaRPr lang="ru-RU" dirty="0" smtClean="0"/>
          </a:p>
          <a:p>
            <a:r>
              <a:rPr lang="ru-RU" dirty="0" smtClean="0"/>
              <a:t>Дать пользователю возможность </a:t>
            </a:r>
            <a:r>
              <a:rPr lang="ru-RU" dirty="0" smtClean="0"/>
              <a:t>просматривать свой результат и результаты 5 лучших игроков(определяется по времени прохождения)</a:t>
            </a:r>
            <a:endParaRPr lang="ru-RU" dirty="0" smtClean="0"/>
          </a:p>
          <a:p>
            <a:r>
              <a:rPr lang="ru-RU" dirty="0" smtClean="0"/>
              <a:t>Создать интуитивно понятный для пользователя</a:t>
            </a:r>
            <a:r>
              <a:rPr lang="en-US" dirty="0" smtClean="0"/>
              <a:t>, </a:t>
            </a:r>
            <a:r>
              <a:rPr lang="ru-RU" dirty="0" smtClean="0"/>
              <a:t>интерфейс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5520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09700"/>
          </a:xfrm>
        </p:spPr>
        <p:txBody>
          <a:bodyPr/>
          <a:lstStyle/>
          <a:p>
            <a:pPr algn="ctr"/>
            <a:r>
              <a:rPr lang="ru-RU" dirty="0" smtClean="0"/>
              <a:t>Окно ввода </a:t>
            </a:r>
            <a:r>
              <a:rPr lang="ru-RU" dirty="0" err="1" smtClean="0"/>
              <a:t>ника</a:t>
            </a:r>
            <a:endParaRPr lang="ru-RU" dirty="0"/>
          </a:p>
        </p:txBody>
      </p:sp>
      <p:pic>
        <p:nvPicPr>
          <p:cNvPr id="8" name="Объект 7"/>
          <p:cNvPicPr>
            <a:picLocks noGrp="1"/>
          </p:cNvPicPr>
          <p:nvPr>
            <p:ph idx="1"/>
          </p:nvPr>
        </p:nvPicPr>
        <p:blipFill rotWithShape="1">
          <a:blip r:embed="rId2"/>
          <a:srcRect b="3088"/>
          <a:stretch/>
        </p:blipFill>
        <p:spPr>
          <a:xfrm>
            <a:off x="304800" y="1648691"/>
            <a:ext cx="11579226" cy="500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428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09700"/>
          </a:xfrm>
        </p:spPr>
        <p:txBody>
          <a:bodyPr/>
          <a:lstStyle/>
          <a:p>
            <a:pPr algn="ctr"/>
            <a:r>
              <a:rPr lang="ru-RU" dirty="0" smtClean="0"/>
              <a:t>Главное меню</a:t>
            </a:r>
            <a:endParaRPr lang="ru-RU" dirty="0"/>
          </a:p>
        </p:txBody>
      </p:sp>
      <p:pic>
        <p:nvPicPr>
          <p:cNvPr id="5" name="Объект 4"/>
          <p:cNvPicPr>
            <a:picLocks noGrp="1"/>
          </p:cNvPicPr>
          <p:nvPr>
            <p:ph idx="1"/>
          </p:nvPr>
        </p:nvPicPr>
        <p:blipFill rotWithShape="1">
          <a:blip r:embed="rId2"/>
          <a:srcRect b="6540"/>
          <a:stretch/>
        </p:blipFill>
        <p:spPr>
          <a:xfrm>
            <a:off x="260062" y="1537854"/>
            <a:ext cx="11668702" cy="502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568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09700"/>
          </a:xfrm>
        </p:spPr>
        <p:txBody>
          <a:bodyPr/>
          <a:lstStyle/>
          <a:p>
            <a:pPr algn="ctr"/>
            <a:r>
              <a:rPr lang="ru-RU" dirty="0" smtClean="0"/>
              <a:t>ПЕРВЫЙ УРОВЕНЬ ИГРЫ</a:t>
            </a:r>
            <a:endParaRPr lang="ru-RU" dirty="0"/>
          </a:p>
        </p:txBody>
      </p:sp>
      <p:pic>
        <p:nvPicPr>
          <p:cNvPr id="6" name="Объект 5"/>
          <p:cNvPicPr>
            <a:picLocks noGrp="1"/>
          </p:cNvPicPr>
          <p:nvPr>
            <p:ph idx="1"/>
          </p:nvPr>
        </p:nvPicPr>
        <p:blipFill rotWithShape="1">
          <a:blip r:embed="rId2"/>
          <a:srcRect b="1784"/>
          <a:stretch/>
        </p:blipFill>
        <p:spPr>
          <a:xfrm>
            <a:off x="246208" y="1704109"/>
            <a:ext cx="11696410" cy="495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799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62000"/>
          </a:xfrm>
        </p:spPr>
        <p:txBody>
          <a:bodyPr/>
          <a:lstStyle/>
          <a:p>
            <a:pPr algn="ctr"/>
            <a:r>
              <a:rPr lang="ru-RU" dirty="0" smtClean="0"/>
              <a:t>База данных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4805363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endParaRPr lang="en-US" sz="2000" dirty="0" smtClean="0"/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endParaRPr lang="ru-RU" dirty="0"/>
          </a:p>
          <a:p>
            <a:pPr marL="0" indent="0" algn="just">
              <a:buNone/>
            </a:pPr>
            <a:r>
              <a:rPr lang="en-US" sz="2000" dirty="0" smtClean="0"/>
              <a:t>                                           </a:t>
            </a:r>
          </a:p>
          <a:p>
            <a:pPr marL="0" indent="0" algn="just">
              <a:buNone/>
            </a:pPr>
            <a:r>
              <a:rPr lang="en-US" dirty="0"/>
              <a:t> </a:t>
            </a:r>
            <a:r>
              <a:rPr lang="en-US" dirty="0" smtClean="0"/>
              <a:t>                                                                                                 </a:t>
            </a:r>
            <a:r>
              <a:rPr lang="ru-RU" sz="2000" smtClean="0"/>
              <a:t>Основная </a:t>
            </a:r>
            <a:r>
              <a:rPr lang="ru-RU" sz="2000" dirty="0" smtClean="0"/>
              <a:t>структура базы данных</a:t>
            </a:r>
          </a:p>
          <a:p>
            <a:pPr marL="0" indent="0" algn="just">
              <a:buNone/>
            </a:pPr>
            <a:r>
              <a:rPr lang="ru-RU" sz="2000" dirty="0" smtClean="0"/>
              <a:t>                                                                                                                        </a:t>
            </a:r>
          </a:p>
          <a:p>
            <a:pPr marL="0" indent="0" algn="just">
              <a:buNone/>
            </a:pPr>
            <a:endParaRPr lang="ru-RU" sz="2000" dirty="0"/>
          </a:p>
          <a:p>
            <a:pPr marL="0" indent="0" algn="just">
              <a:buNone/>
            </a:pPr>
            <a:endParaRPr lang="ru-RU" sz="2000" dirty="0" smtClean="0"/>
          </a:p>
          <a:p>
            <a:pPr marL="0" indent="0" algn="just">
              <a:buNone/>
            </a:pPr>
            <a:r>
              <a:rPr lang="ru-RU" sz="2000" dirty="0" smtClean="0"/>
              <a:t>покупок    </a:t>
            </a:r>
            <a:endParaRPr lang="ru-RU" sz="2000" dirty="0" smtClean="0"/>
          </a:p>
          <a:p>
            <a:pPr marL="0" indent="0" algn="just">
              <a:buNone/>
            </a:pPr>
            <a:endParaRPr lang="ru-RU" sz="2000" dirty="0" smtClean="0"/>
          </a:p>
          <a:p>
            <a:pPr marL="0" indent="0" algn="just">
              <a:buNone/>
            </a:pPr>
            <a:r>
              <a:rPr lang="ru-RU" sz="2000" dirty="0" smtClean="0"/>
              <a:t>Структура таблицы </a:t>
            </a:r>
            <a:r>
              <a:rPr lang="en-US" sz="2000" smtClean="0"/>
              <a:t>Players</a:t>
            </a:r>
            <a:endParaRPr lang="ru-RU" sz="2000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"/>
          <a:srcRect b="6246"/>
          <a:stretch/>
        </p:blipFill>
        <p:spPr>
          <a:xfrm>
            <a:off x="7839070" y="1371600"/>
            <a:ext cx="3511554" cy="185587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24" y="3386941"/>
            <a:ext cx="3031838" cy="218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91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заключении </a:t>
            </a:r>
            <a:r>
              <a:rPr lang="ru-RU" dirty="0" smtClean="0"/>
              <a:t>можем </a:t>
            </a:r>
            <a:r>
              <a:rPr lang="ru-RU" dirty="0" smtClean="0"/>
              <a:t>с уверенностью сказать</a:t>
            </a:r>
            <a:r>
              <a:rPr lang="en-US" dirty="0" smtClean="0"/>
              <a:t>, </a:t>
            </a:r>
            <a:r>
              <a:rPr lang="ru-RU" dirty="0" smtClean="0"/>
              <a:t>что все поставленные задачи </a:t>
            </a:r>
            <a:r>
              <a:rPr lang="ru-RU" dirty="0" smtClean="0"/>
              <a:t>нашего </a:t>
            </a:r>
            <a:r>
              <a:rPr lang="ru-RU" dirty="0" smtClean="0"/>
              <a:t>проекта – были выполнены.</a:t>
            </a:r>
          </a:p>
          <a:p>
            <a:pPr marL="0" indent="0">
              <a:buNone/>
            </a:pPr>
            <a:r>
              <a:rPr lang="ru-RU" dirty="0" smtClean="0"/>
              <a:t>В будущем планируется расширять </a:t>
            </a:r>
            <a:r>
              <a:rPr lang="ru-RU" dirty="0" err="1" smtClean="0"/>
              <a:t>геймплей</a:t>
            </a:r>
            <a:r>
              <a:rPr lang="ru-RU" dirty="0" smtClean="0"/>
              <a:t> </a:t>
            </a:r>
            <a:r>
              <a:rPr lang="ru-RU" dirty="0" smtClean="0"/>
              <a:t>нашей</a:t>
            </a:r>
            <a:r>
              <a:rPr lang="ru-RU" dirty="0" smtClean="0"/>
              <a:t> игры.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4983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1413" y="1357745"/>
            <a:ext cx="9905998" cy="4433455"/>
          </a:xfrm>
        </p:spPr>
        <p:txBody>
          <a:bodyPr/>
          <a:lstStyle/>
          <a:p>
            <a:pPr marL="0" indent="0" algn="ctr">
              <a:buNone/>
            </a:pPr>
            <a:r>
              <a:rPr lang="ru-RU" sz="4400" dirty="0" smtClean="0"/>
              <a:t>Спасибо за внимание!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37882832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Сетка</Template>
  <TotalTime>14</TotalTime>
  <Words>136</Words>
  <Application>Microsoft Office PowerPoint</Application>
  <PresentationFormat>Широкоэкранный</PresentationFormat>
  <Paragraphs>31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Сетка</vt:lpstr>
      <vt:lpstr>Игра – Платформер под названием «Epic Adventure»</vt:lpstr>
      <vt:lpstr>Презентация PowerPoint</vt:lpstr>
      <vt:lpstr>Окно ввода ника</vt:lpstr>
      <vt:lpstr>Главное меню</vt:lpstr>
      <vt:lpstr>ПЕРВЫЙ УРОВЕНЬ ИГРЫ</vt:lpstr>
      <vt:lpstr>База данных проекта</vt:lpstr>
      <vt:lpstr>Заключение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– Платформер под названием «Epic Adventure»</dc:title>
  <dc:creator>Вениамин Чичин</dc:creator>
  <cp:lastModifiedBy>Вениамин Чичин</cp:lastModifiedBy>
  <cp:revision>3</cp:revision>
  <dcterms:created xsi:type="dcterms:W3CDTF">2022-01-11T20:16:04Z</dcterms:created>
  <dcterms:modified xsi:type="dcterms:W3CDTF">2022-01-11T20:30:06Z</dcterms:modified>
</cp:coreProperties>
</file>

<file path=docProps/thumbnail.jpeg>
</file>